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76" autoAdjust="0"/>
    <p:restoredTop sz="94660"/>
  </p:normalViewPr>
  <p:slideViewPr>
    <p:cSldViewPr>
      <p:cViewPr>
        <p:scale>
          <a:sx n="76" d="100"/>
          <a:sy n="76" d="100"/>
        </p:scale>
        <p:origin x="-1218" y="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66082E-19EA-494F-8F31-6D5CF8D06697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480BF-0675-4A86-B423-018F18A586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29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Image</a:t>
            </a:r>
            <a:r>
              <a:rPr lang="en-US" baseline="0" dirty="0" smtClean="0"/>
              <a:t> size was reduced</a:t>
            </a:r>
          </a:p>
          <a:p>
            <a:r>
              <a:rPr lang="en-US" baseline="0" dirty="0" smtClean="0"/>
              <a:t>Image source: http://mydoggiesdaycare.com/training.html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image size</a:t>
            </a:r>
            <a:r>
              <a:rPr lang="en-US" baseline="0" dirty="0" smtClean="0"/>
              <a:t> and </a:t>
            </a:r>
            <a:r>
              <a:rPr lang="en-US" dirty="0" smtClean="0"/>
              <a:t>added caption as</a:t>
            </a:r>
            <a:r>
              <a:rPr lang="en-US" baseline="0" dirty="0" smtClean="0"/>
              <a:t> text overlay</a:t>
            </a:r>
            <a:endParaRPr lang="en-US" dirty="0" smtClean="0"/>
          </a:p>
          <a:p>
            <a:r>
              <a:rPr lang="en-US" dirty="0" smtClean="0"/>
              <a:t>Image</a:t>
            </a:r>
            <a:r>
              <a:rPr lang="en-US" baseline="0" dirty="0" smtClean="0"/>
              <a:t> source: http://www.talkourdogs.com/know-diverse-dog-breeds/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48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size of and cropped image</a:t>
            </a:r>
          </a:p>
          <a:p>
            <a:r>
              <a:rPr lang="en-US" dirty="0" smtClean="0"/>
              <a:t>Image source: http://www.careeradvisordaily.com/lessons-from-the-wolf-pack-12-dealing-with-receptionists/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64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image size and added black frame</a:t>
            </a:r>
          </a:p>
          <a:p>
            <a:r>
              <a:rPr lang="en-US" dirty="0" smtClean="0"/>
              <a:t>Image source: http://www.raisingk9va.com/training-methods/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47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size of image</a:t>
            </a:r>
          </a:p>
          <a:p>
            <a:r>
              <a:rPr lang="en-US" dirty="0" smtClean="0"/>
              <a:t>Image source: http://best-dog-training-books.blogspot.com/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734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image size</a:t>
            </a:r>
            <a:r>
              <a:rPr lang="en-US" baseline="0" dirty="0" smtClean="0"/>
              <a:t> and cropped image</a:t>
            </a:r>
          </a:p>
          <a:p>
            <a:r>
              <a:rPr lang="en-US" baseline="0" dirty="0" smtClean="0"/>
              <a:t>Image source: http://www.womansday.com/life/daily-buzz/new-study-reveals-the-best-way-to-praise-a-dog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65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</a:t>
            </a:r>
            <a:r>
              <a:rPr lang="en-US" baseline="0" dirty="0" smtClean="0"/>
              <a:t> images from scratch, cropped images and added captions</a:t>
            </a:r>
          </a:p>
          <a:p>
            <a:r>
              <a:rPr lang="en-US" baseline="0" dirty="0" smtClean="0"/>
              <a:t>Image source: original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89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Reduced size of image</a:t>
            </a:r>
          </a:p>
          <a:p>
            <a:r>
              <a:rPr lang="en-US" dirty="0" smtClean="0"/>
              <a:t>Image source: http://pets.petsmart.com/services/dog-training/classes/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F480BF-0675-4A86-B423-018F18A5863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43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33506C93-DF8E-4BB0-B349-C40BB44D91C8}" type="datetimeFigureOut">
              <a:rPr lang="en-US" smtClean="0"/>
              <a:t>11/12/2014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5784ACA7-FB43-4BB8-B586-320992369D9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0.jpg"/><Relationship Id="rId5" Type="http://schemas.openxmlformats.org/officeDocument/2006/relationships/slide" Target="slide2.xml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nineprofessionals.com/find-a-professional" TargetMode="External"/><Relationship Id="rId3" Type="http://schemas.openxmlformats.org/officeDocument/2006/relationships/slideLayout" Target="../slideLayouts/slideLayout6.xml"/><Relationship Id="rId7" Type="http://schemas.openxmlformats.org/officeDocument/2006/relationships/hyperlink" Target="http://pets.petsmart.com/services/dog-training/classes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mailto:Kaitlin.Garrett@ucf.edu" TargetMode="External"/><Relationship Id="rId5" Type="http://schemas.openxmlformats.org/officeDocument/2006/relationships/slide" Target="slide2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image" Target="../media/image4.png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jpg"/><Relationship Id="rId5" Type="http://schemas.openxmlformats.org/officeDocument/2006/relationships/slide" Target="slide2.xml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g"/><Relationship Id="rId5" Type="http://schemas.openxmlformats.org/officeDocument/2006/relationships/slide" Target="slide2.xml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JPG"/><Relationship Id="rId5" Type="http://schemas.openxmlformats.org/officeDocument/2006/relationships/slide" Target="slide2.xml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152400"/>
            <a:ext cx="6858000" cy="990600"/>
          </a:xfrm>
        </p:spPr>
        <p:txBody>
          <a:bodyPr>
            <a:noAutofit/>
          </a:bodyPr>
          <a:lstStyle/>
          <a:p>
            <a:r>
              <a:rPr lang="en-US" sz="6000" dirty="0" smtClean="0"/>
              <a:t>Dog Training 101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1143000"/>
            <a:ext cx="6705600" cy="9906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Presented By: Kaitlin Garrett</a:t>
            </a:r>
            <a:endParaRPr lang="en-US" sz="3200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2514600"/>
            <a:ext cx="2560320" cy="3108960"/>
          </a:xfrm>
          <a:prstGeom prst="rect">
            <a:avLst/>
          </a:prstGeom>
        </p:spPr>
      </p:pic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8142732" y="609600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ntr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7353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01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Punishment, Training and Interaction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905000"/>
            <a:ext cx="87630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Punishment should never include physical abuse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Training sessions should be fun and exciting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Interact and praise for desirable behaviors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unishm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49975" y="48006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240" t="-45870" r="-25000" b="460"/>
          <a:stretch/>
        </p:blipFill>
        <p:spPr>
          <a:xfrm>
            <a:off x="2819400" y="2194984"/>
            <a:ext cx="3139882" cy="4510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95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6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 of an Obedient Dog 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524000"/>
            <a:ext cx="8153400" cy="44958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Being able to do the things you want to do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Avoid trouble with other people and dogs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Keeps your canine companion safe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60" b="4632"/>
          <a:stretch/>
        </p:blipFill>
        <p:spPr>
          <a:xfrm>
            <a:off x="1676400" y="3261360"/>
            <a:ext cx="2468880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261360"/>
            <a:ext cx="3429000" cy="2286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5000" y="6096000"/>
            <a:ext cx="24688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Sadie trick-or-treating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715000" y="5547360"/>
            <a:ext cx="167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Chloe swimming</a:t>
            </a:r>
            <a:endParaRPr lang="en-US" sz="1600" dirty="0"/>
          </a:p>
        </p:txBody>
      </p:sp>
      <p:pic>
        <p:nvPicPr>
          <p:cNvPr id="8" name="Benefit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76800" y="6129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9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04800" y="1828800"/>
            <a:ext cx="8153400" cy="44958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Contact </a:t>
            </a:r>
            <a:r>
              <a:rPr lang="en-US" dirty="0" smtClean="0">
                <a:hlinkClick r:id="rId6"/>
              </a:rPr>
              <a:t>Kaitlin Garrett</a:t>
            </a:r>
            <a:r>
              <a:rPr lang="en-US" dirty="0" smtClean="0"/>
              <a:t> with any questions.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Resources: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err="1" smtClean="0">
                <a:hlinkClick r:id="rId7"/>
              </a:rPr>
              <a:t>PetSmart</a:t>
            </a:r>
            <a:r>
              <a:rPr lang="en-US" dirty="0" smtClean="0">
                <a:hlinkClick r:id="rId7"/>
              </a:rPr>
              <a:t> training classes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>
                <a:hlinkClick r:id="rId8"/>
              </a:rPr>
              <a:t>Find a local trainer</a:t>
            </a:r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33700"/>
            <a:ext cx="3314700" cy="24765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43200" y="57260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95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hlinkClick r:id="rId4" action="ppaction://hlinksldjump"/>
              </a:rPr>
              <a:t>What is dog training?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hlinkClick r:id="rId5" action="ppaction://hlinksldjump"/>
              </a:rPr>
              <a:t>Why is training so important?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hlinkClick r:id="rId6" action="ppaction://hlinksldjump"/>
              </a:rPr>
              <a:t>Tips to get started with training:</a:t>
            </a:r>
            <a:endParaRPr lang="en-US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hlinkClick r:id="rId7" action="ppaction://hlinksldjump"/>
              </a:rPr>
              <a:t>Understanding pack instinct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hlinkClick r:id="rId8" action="ppaction://hlinksldjump"/>
              </a:rPr>
              <a:t>Timing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hlinkClick r:id="rId9" action="ppaction://hlinksldjump"/>
              </a:rPr>
              <a:t>Patience and repetition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hlinkClick r:id="rId10" action="ppaction://hlinksldjump"/>
              </a:rPr>
              <a:t>Socialization and exposure</a:t>
            </a:r>
            <a:endParaRPr lang="en-US" sz="22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200" dirty="0" smtClean="0">
                <a:hlinkClick r:id="rId11" action="ppaction://hlinksldjump"/>
              </a:rPr>
              <a:t>Punishment, training and interaction</a:t>
            </a:r>
            <a:endParaRPr lang="en-US" sz="2200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hlinkClick r:id="rId12" action="ppaction://hlinksldjump"/>
              </a:rPr>
              <a:t>Benefits of an obedient dog</a:t>
            </a:r>
            <a:endParaRPr lang="en-US" dirty="0" smtClean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>
                <a:hlinkClick r:id="rId13" action="ppaction://hlinksldjump"/>
              </a:rPr>
              <a:t>Contact information</a:t>
            </a:r>
            <a:endParaRPr lang="en-US" dirty="0" smtClean="0"/>
          </a:p>
        </p:txBody>
      </p:sp>
      <p:sp>
        <p:nvSpPr>
          <p:cNvPr id="4" name="Action Button: Home 3">
            <a:hlinkClick r:id="rId14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Forward or Next 4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Back or Previous 5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Tab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239000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41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Dog </a:t>
            </a:r>
            <a:r>
              <a:rPr lang="en-US" dirty="0"/>
              <a:t>T</a:t>
            </a:r>
            <a:r>
              <a:rPr lang="en-US" dirty="0" smtClean="0"/>
              <a:t>raining?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905000"/>
            <a:ext cx="8153400" cy="4495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Directing instincts already present in your dog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Promoting a happy and healthy relationship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Establishing good communication</a:t>
            </a:r>
            <a:endParaRPr lang="en-US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Back or Previous 4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Train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52855" y="4952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93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is Training so Important?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04800" y="1600200"/>
            <a:ext cx="8686800" cy="44958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Satisfies need for attention and to please owner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Keeps mind active and reduce unwanted behavior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I</a:t>
            </a:r>
            <a:r>
              <a:rPr lang="en-US" dirty="0" smtClean="0"/>
              <a:t>mportant factor to keep dogs in their “forever” home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Research breeds before you buy or adopt a dog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337" y="3938067"/>
            <a:ext cx="507682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port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46601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0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 to Get </a:t>
            </a:r>
            <a:r>
              <a:rPr lang="en-US" dirty="0"/>
              <a:t>S</a:t>
            </a:r>
            <a:r>
              <a:rPr lang="en-US" dirty="0" smtClean="0"/>
              <a:t>tarted with Training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2057400"/>
            <a:ext cx="8153400" cy="4495800"/>
          </a:xfrm>
          <a:prstGeom prst="rect">
            <a:avLst/>
          </a:prstGeom>
        </p:spPr>
        <p:txBody>
          <a:bodyPr/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Understanding pack instinct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Timing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Patience and repetition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Socialization and exposure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Punishment, training and interaction</a:t>
            </a:r>
            <a:endParaRPr lang="en-US" dirty="0"/>
          </a:p>
        </p:txBody>
      </p:sp>
      <p:pic>
        <p:nvPicPr>
          <p:cNvPr id="7" name="Getting starte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45324" y="4953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1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Pack </a:t>
            </a:r>
            <a:r>
              <a:rPr lang="en-US" dirty="0"/>
              <a:t>I</a:t>
            </a:r>
            <a:r>
              <a:rPr lang="en-US" dirty="0" smtClean="0"/>
              <a:t>nstinct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676400"/>
            <a:ext cx="81534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Dogs are instinctually social creatures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 smtClean="0"/>
              <a:t>Wolf ancestry and pack hierarchy</a:t>
            </a:r>
            <a:endParaRPr lang="en-US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Roles of the pack leader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Encourage submission without abuse or punishment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3600" y="3992603"/>
            <a:ext cx="4041131" cy="2468880"/>
          </a:xfrm>
          <a:prstGeom prst="rect">
            <a:avLst/>
          </a:prstGeom>
        </p:spPr>
      </p:pic>
      <p:pic>
        <p:nvPicPr>
          <p:cNvPr id="7" name="P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90883" y="5105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7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7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Timing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905000"/>
            <a:ext cx="81534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endParaRPr lang="en-US" dirty="0" smtClean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81000" y="1905000"/>
            <a:ext cx="87630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Crucial for command comprehension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Reward must be immediate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271335"/>
            <a:ext cx="3887140" cy="2926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Timi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1692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19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4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Patience and Repetition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4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12648" y="1905000"/>
            <a:ext cx="81534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Training is time consuming – be patient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Repetition to aid in retention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Avoid training routines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Training must be consistent</a:t>
            </a:r>
          </a:p>
        </p:txBody>
      </p:sp>
      <p:pic>
        <p:nvPicPr>
          <p:cNvPr id="7" name="Patien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502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72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5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8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9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Socialization and Exposure</a:t>
            </a:r>
            <a:endParaRPr lang="en-US" dirty="0"/>
          </a:p>
        </p:txBody>
      </p:sp>
      <p:sp>
        <p:nvSpPr>
          <p:cNvPr id="3" name="Action Button: Forward or Next 2">
            <a:hlinkClick r:id="" action="ppaction://hlinkshowjump?jump=nextslide" highlightClick="1"/>
          </p:cNvPr>
          <p:cNvSpPr/>
          <p:nvPr/>
        </p:nvSpPr>
        <p:spPr>
          <a:xfrm>
            <a:off x="7848600" y="6187440"/>
            <a:ext cx="612648" cy="594360"/>
          </a:xfrm>
          <a:prstGeom prst="actionButtonForwardNex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ction Button: Back or Previous 3">
            <a:hlinkClick r:id="" action="ppaction://hlinkshowjump?jump=previousslide" highlightClick="1"/>
          </p:cNvPr>
          <p:cNvSpPr/>
          <p:nvPr/>
        </p:nvSpPr>
        <p:spPr>
          <a:xfrm>
            <a:off x="7010400" y="6187440"/>
            <a:ext cx="612648" cy="594360"/>
          </a:xfrm>
          <a:prstGeom prst="actionButtonBackPrevious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ction Button: Home 4">
            <a:hlinkClick r:id="rId5" action="ppaction://hlinksldjump" highlightClick="1"/>
          </p:cNvPr>
          <p:cNvSpPr/>
          <p:nvPr/>
        </p:nvSpPr>
        <p:spPr>
          <a:xfrm>
            <a:off x="696189" y="6197415"/>
            <a:ext cx="616527" cy="597408"/>
          </a:xfrm>
          <a:prstGeom prst="actionButtonHome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1752600"/>
            <a:ext cx="8763000" cy="4495800"/>
          </a:xfrm>
          <a:prstGeom prst="rect">
            <a:avLst/>
          </a:prstGeom>
        </p:spPr>
        <p:txBody>
          <a:bodyPr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Socialize and expose to many different people, environments and noises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Conduct training in novel or busy environments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672840"/>
            <a:ext cx="4201422" cy="2651760"/>
          </a:xfrm>
          <a:prstGeom prst="rect">
            <a:avLst/>
          </a:prstGeom>
        </p:spPr>
      </p:pic>
      <p:pic>
        <p:nvPicPr>
          <p:cNvPr id="8" name="Socializa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8022" y="50063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03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1758</TotalTime>
  <Words>393</Words>
  <Application>Microsoft Office PowerPoint</Application>
  <PresentationFormat>On-screen Show (4:3)</PresentationFormat>
  <Paragraphs>84</Paragraphs>
  <Slides>12</Slides>
  <Notes>8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Median</vt:lpstr>
      <vt:lpstr>Dog Training 101</vt:lpstr>
      <vt:lpstr>Table of Contents</vt:lpstr>
      <vt:lpstr>What is Dog Training?</vt:lpstr>
      <vt:lpstr>Why is Training so Important?</vt:lpstr>
      <vt:lpstr>Tips to Get Started with Training</vt:lpstr>
      <vt:lpstr>Understanding Pack Instinct</vt:lpstr>
      <vt:lpstr>Timing</vt:lpstr>
      <vt:lpstr>Patience and Repetition</vt:lpstr>
      <vt:lpstr>Socialization and Exposure</vt:lpstr>
      <vt:lpstr>Punishment, Training and Interaction</vt:lpstr>
      <vt:lpstr>Benefits of an Obedient Dog 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</dc:creator>
  <cp:lastModifiedBy>kaitlin</cp:lastModifiedBy>
  <cp:revision>57</cp:revision>
  <dcterms:created xsi:type="dcterms:W3CDTF">2014-10-11T12:42:54Z</dcterms:created>
  <dcterms:modified xsi:type="dcterms:W3CDTF">2014-11-13T02:13:56Z</dcterms:modified>
</cp:coreProperties>
</file>